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5246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3630125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15" r:id="rId14"/>
    <p:sldLayoutId id="214748371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Anupama Pathirana</a:t>
            </a: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June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AnuPamaPathirana</a:t>
            </a:r>
            <a:r>
              <a:rPr lang="en-US" sz="2200" dirty="0">
                <a:solidFill>
                  <a:srgbClr val="1C7DDB"/>
                </a:solidFill>
                <a:latin typeface="Abadi" panose="020B0604020104020204" pitchFamily="34" charset="0"/>
              </a:rPr>
              <a:t>/SpaceX-Launch--EDA-Analysis/blob/main/</a:t>
            </a:r>
            <a:r>
              <a:rPr lang="en-US" sz="2200" dirty="0" err="1">
                <a:solidFill>
                  <a:srgbClr val="1C7DDB"/>
                </a:solidFill>
                <a:latin typeface="Abadi" panose="020B0604020104020204" pitchFamily="34" charset="0"/>
              </a:rPr>
              <a:t>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AnuPamaPathirana</a:t>
            </a:r>
            <a:r>
              <a:rPr lang="en-US" sz="2200" dirty="0">
                <a:solidFill>
                  <a:srgbClr val="1C7DDB"/>
                </a:solidFill>
                <a:latin typeface="Abadi" panose="020B0604020104020204" pitchFamily="34" charset="0"/>
              </a:rPr>
              <a:t>/SpaceX-Launch--EDA-Analysis/blob/main/</a:t>
            </a:r>
            <a:r>
              <a:rPr lang="en-US" sz="2200" dirty="0" err="1">
                <a:solidFill>
                  <a:srgbClr val="1C7DDB"/>
                </a:solidFill>
                <a:latin typeface="Abadi" panose="020B0604020104020204" pitchFamily="34" charset="0"/>
              </a:rPr>
              <a:t>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t>
            </a:r>
            <a:r>
              <a:rPr lang="en-US" sz="2200" dirty="0" err="1">
                <a:solidFill>
                  <a:srgbClr val="1C7DDB"/>
                </a:solidFill>
                <a:latin typeface="Abadi"/>
              </a:rPr>
              <a:t>AnuPamaPathirana</a:t>
            </a:r>
            <a:r>
              <a:rPr lang="en-US" sz="2200" dirty="0">
                <a:solidFill>
                  <a:srgbClr val="1C7DDB"/>
                </a:solidFill>
                <a:latin typeface="Abadi"/>
              </a:rPr>
              <a:t>/SpaceX-Launch--EDA-Analysis/blob/main/</a:t>
            </a:r>
            <a:r>
              <a:rPr lang="en-US" sz="2200" dirty="0" err="1">
                <a:solidFill>
                  <a:srgbClr val="1C7DDB"/>
                </a:solidFill>
                <a:latin typeface="Abadi"/>
              </a:rPr>
              <a:t>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AnuPamaPathirana</a:t>
            </a:r>
            <a:r>
              <a:rPr lang="en-US" sz="2200" dirty="0">
                <a:solidFill>
                  <a:srgbClr val="1C7DDB"/>
                </a:solidFill>
                <a:latin typeface="Abadi" panose="020B0604020104020204" pitchFamily="34" charset="0"/>
              </a:rPr>
              <a:t>/SpaceX-Launch--EDA-Analysis/blob/main/</a:t>
            </a:r>
            <a:r>
              <a:rPr lang="en-US" sz="2200" dirty="0" err="1">
                <a:solidFill>
                  <a:srgbClr val="1C7DDB"/>
                </a:solidFill>
                <a:latin typeface="Abadi" panose="020B0604020104020204" pitchFamily="34" charset="0"/>
              </a:rPr>
              <a:t>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AnuPamaPathirana</a:t>
            </a:r>
            <a:r>
              <a:rPr lang="en-US" sz="2200" dirty="0">
                <a:solidFill>
                  <a:srgbClr val="1C7DDB"/>
                </a:solidFill>
                <a:latin typeface="Abadi" panose="020B0604020104020204" pitchFamily="34" charset="0"/>
              </a:rPr>
              <a:t>/SpaceX-Launch--EDA-Analysis/blob/main/</a:t>
            </a:r>
            <a:r>
              <a:rPr lang="en-US" sz="2200" dirty="0" err="1">
                <a:solidFill>
                  <a:srgbClr val="1C7DDB"/>
                </a:solidFill>
                <a:latin typeface="Abadi" panose="020B0604020104020204" pitchFamily="34" charset="0"/>
              </a:rPr>
              <a:t>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duotone>
              <a:prstClr val="black"/>
              <a:schemeClr val="accent5">
                <a:tint val="45000"/>
                <a:satMod val="400000"/>
              </a:schemeClr>
            </a:duotone>
          </a:blip>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AnuPamaPathirana</a:t>
            </a:r>
            <a:r>
              <a:rPr lang="en-US" sz="2200" dirty="0">
                <a:solidFill>
                  <a:srgbClr val="1C7DDB"/>
                </a:solidFill>
                <a:latin typeface="Abadi" panose="020B0604020104020204" pitchFamily="34" charset="0"/>
              </a:rPr>
              <a:t>/SpaceX-Launch--EDA-Analysis/blob/main/</a:t>
            </a:r>
            <a:r>
              <a:rPr lang="en-US" sz="2200" dirty="0" err="1">
                <a:solidFill>
                  <a:srgbClr val="1C7DDB"/>
                </a:solidFill>
                <a:latin typeface="Abadi" panose="020B0604020104020204" pitchFamily="34" charset="0"/>
              </a:rPr>
              <a:t>Data%20Collection%20API.ipynb</a:t>
            </a:r>
            <a:endParaRPr lang="en-US" dirty="0">
              <a:solidFill>
                <a:srgbClr val="1C7DDB"/>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AnuPamaPathirana</a:t>
            </a:r>
            <a:r>
              <a:rPr lang="en-US" sz="2200" dirty="0">
                <a:solidFill>
                  <a:srgbClr val="1C7DDB"/>
                </a:solidFill>
                <a:latin typeface="Abadi" panose="020B0604020104020204" pitchFamily="34" charset="0"/>
              </a:rPr>
              <a:t>/SpaceX-Launch--EDA-Analysis/blob/main/</a:t>
            </a:r>
            <a:r>
              <a:rPr lang="en-US" sz="2200" dirty="0" err="1">
                <a:solidFill>
                  <a:srgbClr val="1C7DDB"/>
                </a:solidFill>
                <a:latin typeface="Abadi" panose="020B0604020104020204" pitchFamily="34" charset="0"/>
              </a:rPr>
              <a:t>Data%20Collection%20with%20Web%20Scraping.ipynb</a:t>
            </a:r>
            <a:endParaRPr lang="en-US" sz="2200" dirty="0">
              <a:solidFill>
                <a:srgbClr val="1C7DDB"/>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1327</TotalTime>
  <Words>1805</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Bandara Pathirana, Anupama</cp:lastModifiedBy>
  <cp:revision>200</cp:revision>
  <dcterms:created xsi:type="dcterms:W3CDTF">2021-04-29T18:58:34Z</dcterms:created>
  <dcterms:modified xsi:type="dcterms:W3CDTF">2024-06-12T17:22:22Z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